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64" r:id="rId5"/>
    <p:sldId id="291" r:id="rId6"/>
    <p:sldId id="284" r:id="rId7"/>
    <p:sldId id="276" r:id="rId8"/>
    <p:sldId id="285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280" autoAdjust="0"/>
  </p:normalViewPr>
  <p:slideViewPr>
    <p:cSldViewPr showGuides="1">
      <p:cViewPr varScale="1">
        <p:scale>
          <a:sx n="89" d="100"/>
          <a:sy n="89" d="100"/>
        </p:scale>
        <p:origin x="120" y="16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en-US">
                <a:solidFill>
                  <a:schemeClr val="tx2"/>
                </a:solidFill>
              </a:rPr>
              <a:t>1/8/2018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en-US"/>
              <a:pPr/>
              <a:t>1/8/2018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1/8/2018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1/8/2018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en-US"/>
              <a:t>1/8/2018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1706581" indent="0">
              <a:buNone/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1/8/2018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1/8/2018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1/8/2018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1/8/2018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1/8/2018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1/8/2018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2DD204D1-F9BD-4643-8480-6EA41EB484F1}" type="datetimeFigureOut">
              <a:rPr lang="en-US" smtClean="0"/>
              <a:pPr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B37DED6-D4C7-42EE-AB49-D2E39E64F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46341" y="2636912"/>
            <a:ext cx="5544616" cy="115240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 smtClean="0">
                <a:latin typeface="Arno Pro Display" panose="02020502050506020403" pitchFamily="18" charset="0"/>
              </a:rPr>
              <a:t>Ecole</a:t>
            </a:r>
            <a:r>
              <a:rPr lang="en-US" sz="3600" dirty="0" smtClean="0">
                <a:latin typeface="Arno Pro Display" panose="02020502050506020403" pitchFamily="18" charset="0"/>
              </a:rPr>
              <a:t> </a:t>
            </a:r>
            <a:r>
              <a:rPr lang="en-US" sz="3600" dirty="0" err="1" smtClean="0">
                <a:latin typeface="Arno Pro Display" panose="02020502050506020403" pitchFamily="18" charset="0"/>
              </a:rPr>
              <a:t>Ambassadrice</a:t>
            </a:r>
            <a:r>
              <a:rPr lang="en-US" sz="3600" dirty="0" smtClean="0">
                <a:latin typeface="Arno Pro Display" panose="02020502050506020403" pitchFamily="18" charset="0"/>
              </a:rPr>
              <a:t> </a:t>
            </a:r>
            <a:r>
              <a:rPr lang="en-US" sz="3600" dirty="0" err="1" smtClean="0">
                <a:latin typeface="Arno Pro Display" panose="02020502050506020403" pitchFamily="18" charset="0"/>
              </a:rPr>
              <a:t>Européenne</a:t>
            </a:r>
            <a:r>
              <a:rPr lang="en-US" sz="3600" dirty="0" smtClean="0">
                <a:latin typeface="Arno Pro Display" panose="02020502050506020403" pitchFamily="18" charset="0"/>
              </a:rPr>
              <a:t> : </a:t>
            </a:r>
            <a:br>
              <a:rPr lang="en-US" sz="3600" dirty="0" smtClean="0">
                <a:latin typeface="Arno Pro Display" panose="02020502050506020403" pitchFamily="18" charset="0"/>
              </a:rPr>
            </a:br>
            <a:r>
              <a:rPr lang="en-US" sz="3600" dirty="0" err="1" smtClean="0">
                <a:latin typeface="Arno Pro Display" panose="02020502050506020403" pitchFamily="18" charset="0"/>
              </a:rPr>
              <a:t>Programme</a:t>
            </a:r>
            <a:r>
              <a:rPr lang="en-US" sz="3600" dirty="0" smtClean="0">
                <a:latin typeface="Arno Pro Display" panose="02020502050506020403" pitchFamily="18" charset="0"/>
              </a:rPr>
              <a:t> 2017-2018</a:t>
            </a:r>
            <a:endParaRPr lang="en-US" sz="3600" dirty="0">
              <a:latin typeface="Arno Pro Display" panose="020205020505060204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172" y="496523"/>
            <a:ext cx="8057596" cy="1743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437" y="4927600"/>
            <a:ext cx="3240179" cy="1244600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284" y="4077072"/>
            <a:ext cx="2519572" cy="241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772" y="76200"/>
            <a:ext cx="10940891" cy="760512"/>
          </a:xfrm>
        </p:spPr>
        <p:txBody>
          <a:bodyPr>
            <a:normAutofit/>
          </a:bodyPr>
          <a:lstStyle/>
          <a:p>
            <a:r>
              <a:rPr lang="fr-CH" sz="4800" dirty="0" smtClean="0">
                <a:latin typeface="Arno Pro Display" panose="02020502050506020403" pitchFamily="18" charset="0"/>
              </a:rPr>
              <a:t>Un programme – des actions</a:t>
            </a:r>
            <a:endParaRPr lang="en-US" sz="4800" dirty="0">
              <a:latin typeface="Arno Pro Display" panose="02020502050506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772" y="1052736"/>
            <a:ext cx="10940891" cy="5119464"/>
          </a:xfrm>
        </p:spPr>
        <p:txBody>
          <a:bodyPr/>
          <a:lstStyle/>
          <a:p>
            <a:pPr marL="0" indent="0" algn="just">
              <a:buNone/>
            </a:pPr>
            <a:r>
              <a:rPr lang="fr-FR" dirty="0">
                <a:latin typeface="Arno Pro Display" panose="02020502050506020403" pitchFamily="18" charset="0"/>
              </a:rPr>
              <a:t>Le programme « École ambassadrice » a pour objectif de donner aux jeunes des </a:t>
            </a:r>
            <a:r>
              <a:rPr lang="fr-FR" dirty="0" smtClean="0">
                <a:latin typeface="Arno Pro Display" panose="02020502050506020403" pitchFamily="18" charset="0"/>
              </a:rPr>
              <a:t>lycées luxembourgeois la </a:t>
            </a:r>
            <a:r>
              <a:rPr lang="fr-FR" dirty="0">
                <a:latin typeface="Arno Pro Display" panose="02020502050506020403" pitchFamily="18" charset="0"/>
              </a:rPr>
              <a:t>possibilité d'approfondir leurs connaissances du Parlement européen et de l'Union européenne en général, d'appréhender leurs droits en tant que citoyens européens et de comprendre comment ils peuvent participer à la vie démocratique de l'Union</a:t>
            </a:r>
            <a:r>
              <a:rPr lang="fr-FR" dirty="0" smtClean="0">
                <a:latin typeface="Arno Pro Display" panose="02020502050506020403" pitchFamily="18" charset="0"/>
              </a:rPr>
              <a:t>.</a:t>
            </a:r>
          </a:p>
          <a:p>
            <a:pPr marL="0" indent="0" algn="just">
              <a:buNone/>
            </a:pPr>
            <a:r>
              <a:rPr lang="fr-FR" dirty="0" smtClean="0">
                <a:latin typeface="Arno Pro Display" panose="02020502050506020403" pitchFamily="18" charset="0"/>
              </a:rPr>
              <a:t> Pour </a:t>
            </a:r>
            <a:r>
              <a:rPr lang="fr-FR" dirty="0">
                <a:latin typeface="Arno Pro Display" panose="02020502050506020403" pitchFamily="18" charset="0"/>
              </a:rPr>
              <a:t>participer au programme, chaque établissement désigne ses « ambassadeurs juniors » : ce sont des élèves enthousiastes qui échangent avec leurs camarades et développent des actions innovantes mettant en lumière l'action de l'Union européenne et du Parlement européen</a:t>
            </a:r>
            <a:r>
              <a:rPr lang="fr-FR" dirty="0" smtClean="0">
                <a:latin typeface="Arno Pro Display" panose="02020502050506020403" pitchFamily="18" charset="0"/>
              </a:rPr>
              <a:t>.</a:t>
            </a:r>
          </a:p>
          <a:p>
            <a:pPr marL="0" indent="0" algn="just">
              <a:buNone/>
            </a:pPr>
            <a:r>
              <a:rPr lang="fr-CH" dirty="0" smtClean="0">
                <a:latin typeface="Arno Pro Display" panose="02020502050506020403" pitchFamily="18" charset="0"/>
              </a:rPr>
              <a:t>Le lycée technique de </a:t>
            </a:r>
            <a:r>
              <a:rPr lang="fr-CH" dirty="0" err="1" smtClean="0">
                <a:latin typeface="Arno Pro Display" panose="02020502050506020403" pitchFamily="18" charset="0"/>
              </a:rPr>
              <a:t>Lallange</a:t>
            </a:r>
            <a:r>
              <a:rPr lang="fr-CH" dirty="0" smtClean="0">
                <a:latin typeface="Arno Pro Display" panose="02020502050506020403" pitchFamily="18" charset="0"/>
              </a:rPr>
              <a:t> a été, en 2016-2017,  parmi les lycées pilotes pour ce programme et fort de ce succès, a choisi de continuer à proposer des actions pour marquer ses engagements européens. </a:t>
            </a:r>
            <a:endParaRPr lang="fr-FR" dirty="0">
              <a:latin typeface="Arno Pro Display" panose="0202050205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65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56" y="76200"/>
            <a:ext cx="11084907" cy="1336576"/>
          </a:xfrm>
        </p:spPr>
        <p:txBody>
          <a:bodyPr>
            <a:normAutofit/>
          </a:bodyPr>
          <a:lstStyle/>
          <a:p>
            <a:r>
              <a:rPr lang="fr-CH" sz="4800" dirty="0" smtClean="0">
                <a:latin typeface="Arno Pro Display" panose="02020502050506020403" pitchFamily="18" charset="0"/>
              </a:rPr>
              <a:t>Octobre – </a:t>
            </a:r>
            <a:r>
              <a:rPr lang="fr-CH" sz="4800" dirty="0">
                <a:latin typeface="Arno Pro Display" panose="02020502050506020403" pitchFamily="18" charset="0"/>
              </a:rPr>
              <a:t>N</a:t>
            </a:r>
            <a:r>
              <a:rPr lang="fr-CH" sz="4800" dirty="0" smtClean="0">
                <a:latin typeface="Arno Pro Display" panose="02020502050506020403" pitchFamily="18" charset="0"/>
              </a:rPr>
              <a:t>ovembre 2017</a:t>
            </a:r>
            <a:r>
              <a:rPr lang="fr-CH" dirty="0" smtClean="0"/>
              <a:t/>
            </a:r>
            <a:br>
              <a:rPr lang="fr-CH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756" y="908720"/>
            <a:ext cx="11737303" cy="52634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CH" sz="2200" dirty="0" smtClean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r>
              <a:rPr lang="fr-CH" sz="2200" dirty="0">
                <a:latin typeface="Arno Pro Display" panose="02020502050506020403" pitchFamily="18" charset="0"/>
              </a:rPr>
              <a:t>	</a:t>
            </a:r>
            <a:r>
              <a:rPr lang="fr-CH" sz="2200" dirty="0" smtClean="0">
                <a:latin typeface="Arno Pro Display" panose="02020502050506020403" pitchFamily="18" charset="0"/>
              </a:rPr>
              <a:t>Qui?  Classe de </a:t>
            </a:r>
            <a:r>
              <a:rPr lang="fr-CH" sz="2200" dirty="0">
                <a:latin typeface="Arno Pro Display" panose="02020502050506020403" pitchFamily="18" charset="0"/>
              </a:rPr>
              <a:t>1</a:t>
            </a:r>
            <a:r>
              <a:rPr lang="fr-CH" sz="2200" dirty="0" smtClean="0">
                <a:latin typeface="Arno Pro Display" panose="02020502050506020403" pitchFamily="18" charset="0"/>
              </a:rPr>
              <a:t>GCG1</a:t>
            </a:r>
            <a:endParaRPr lang="fr-CH" sz="2200" dirty="0" smtClean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r>
              <a:rPr lang="fr-CH" sz="2200" dirty="0" smtClean="0">
                <a:latin typeface="Arno Pro Display" panose="02020502050506020403" pitchFamily="18" charset="0"/>
              </a:rPr>
              <a:t>	Où?  Maison de L’Europe à Luxembourg-ville</a:t>
            </a:r>
          </a:p>
          <a:p>
            <a:pPr marL="0" indent="0">
              <a:buNone/>
            </a:pPr>
            <a:r>
              <a:rPr lang="fr-CH" sz="2200" dirty="0" smtClean="0">
                <a:latin typeface="Arno Pro Display" panose="02020502050506020403" pitchFamily="18" charset="0"/>
              </a:rPr>
              <a:t>	Quoi?  Exposition «</a:t>
            </a:r>
            <a:r>
              <a:rPr lang="fr-CH" sz="2200" dirty="0" err="1" smtClean="0">
                <a:latin typeface="Arno Pro Display" panose="02020502050506020403" pitchFamily="18" charset="0"/>
              </a:rPr>
              <a:t>Map</a:t>
            </a:r>
            <a:r>
              <a:rPr lang="fr-CH" sz="2200" dirty="0" smtClean="0">
                <a:latin typeface="Arno Pro Display" panose="02020502050506020403" pitchFamily="18" charset="0"/>
              </a:rPr>
              <a:t> </a:t>
            </a:r>
            <a:r>
              <a:rPr lang="fr-CH" sz="2200" dirty="0" err="1" smtClean="0">
                <a:latin typeface="Arno Pro Display" panose="02020502050506020403" pitchFamily="18" charset="0"/>
              </a:rPr>
              <a:t>your</a:t>
            </a:r>
            <a:r>
              <a:rPr lang="fr-CH" sz="2200" dirty="0" smtClean="0">
                <a:latin typeface="Arno Pro Display" panose="02020502050506020403" pitchFamily="18" charset="0"/>
              </a:rPr>
              <a:t> Europe»  + échange avec Charles </a:t>
            </a:r>
            <a:r>
              <a:rPr lang="fr-CH" sz="2200" dirty="0" err="1" smtClean="0">
                <a:latin typeface="Arno Pro Display" panose="02020502050506020403" pitchFamily="18" charset="0"/>
              </a:rPr>
              <a:t>Goerens</a:t>
            </a:r>
            <a:endParaRPr lang="fr-CH" sz="2200" dirty="0" smtClean="0">
              <a:latin typeface="Arno Pro Display" panose="02020502050506020403" pitchFamily="18" charset="0"/>
            </a:endParaRPr>
          </a:p>
          <a:p>
            <a:endParaRPr lang="fr-CH" sz="2200" dirty="0" smtClean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en-US" sz="2200" dirty="0">
              <a:latin typeface="Arno Pro Display" panose="020205020505060204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84" y="3609715"/>
            <a:ext cx="2063087" cy="3091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284" y="3609715"/>
            <a:ext cx="4648639" cy="3101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32" y="3609715"/>
            <a:ext cx="4648639" cy="310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2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33772" y="188640"/>
            <a:ext cx="11089232" cy="760512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rno Pro Display" panose="02020502050506020403" pitchFamily="18" charset="0"/>
              </a:rPr>
              <a:t>27 </a:t>
            </a:r>
            <a:r>
              <a:rPr lang="en-US" sz="4800" dirty="0" err="1" smtClean="0">
                <a:latin typeface="Arno Pro Display" panose="02020502050506020403" pitchFamily="18" charset="0"/>
              </a:rPr>
              <a:t>Octobre</a:t>
            </a:r>
            <a:r>
              <a:rPr lang="en-US" sz="4800" dirty="0" smtClean="0">
                <a:latin typeface="Arno Pro Display" panose="02020502050506020403" pitchFamily="18" charset="0"/>
              </a:rPr>
              <a:t> 2017 (9h00-11h)</a:t>
            </a:r>
            <a:endParaRPr lang="en-US" sz="4800" dirty="0">
              <a:latin typeface="Arno Pro Display" panose="02020502050506020403" pitchFamily="18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dirty="0" smtClean="0">
                <a:latin typeface="Arno Pro Display" panose="02020502050506020403" pitchFamily="18" charset="0"/>
              </a:rPr>
              <a:t>Qui?  Les élèves de la 3GCM1 et 3GCM2 </a:t>
            </a:r>
          </a:p>
          <a:p>
            <a:pPr marL="0" indent="0">
              <a:buNone/>
            </a:pPr>
            <a:r>
              <a:rPr lang="fr-CH" dirty="0" smtClean="0">
                <a:latin typeface="Arno Pro Display" panose="02020502050506020403" pitchFamily="18" charset="0"/>
              </a:rPr>
              <a:t>Où?  Hémicycle Schuman à Luxembourg-Kirchberg</a:t>
            </a:r>
          </a:p>
          <a:p>
            <a:pPr marL="0" indent="0">
              <a:buNone/>
            </a:pPr>
            <a:r>
              <a:rPr lang="fr-CH" dirty="0" smtClean="0">
                <a:latin typeface="Arno Pro Display" panose="02020502050506020403" pitchFamily="18" charset="0"/>
              </a:rPr>
              <a:t>Quoi?  Echange avec les membres du bureau d’information européen pour le Luxembourg sur des problématiques européennes actuelles</a:t>
            </a:r>
          </a:p>
          <a:p>
            <a:pPr marL="0" indent="0">
              <a:buNone/>
            </a:pPr>
            <a:endParaRPr lang="fr-CH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fr-CH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" y="3861048"/>
            <a:ext cx="3528392" cy="23543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963" y="3861048"/>
            <a:ext cx="3546926" cy="23667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665" y="3861048"/>
            <a:ext cx="3528392" cy="235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64" y="76200"/>
            <a:ext cx="11012899" cy="688504"/>
          </a:xfrm>
        </p:spPr>
        <p:txBody>
          <a:bodyPr>
            <a:noAutofit/>
          </a:bodyPr>
          <a:lstStyle/>
          <a:p>
            <a:r>
              <a:rPr lang="fr-CH" sz="4800" dirty="0" smtClean="0">
                <a:latin typeface="Arno Pro Display" panose="02020502050506020403" pitchFamily="18" charset="0"/>
              </a:rPr>
              <a:t>5 Janvier 2017</a:t>
            </a:r>
            <a:endParaRPr lang="en-US" sz="4800" dirty="0">
              <a:latin typeface="Arno Pro Display" panose="02020502050506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788" y="908720"/>
            <a:ext cx="11161239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200" dirty="0" smtClean="0">
                <a:latin typeface="Arno Pro Display" panose="02020502050506020403" pitchFamily="18" charset="0"/>
              </a:rPr>
              <a:t>	Qui</a:t>
            </a:r>
            <a:r>
              <a:rPr lang="fr-CH" sz="2200" dirty="0">
                <a:latin typeface="Arno Pro Display" panose="02020502050506020403" pitchFamily="18" charset="0"/>
              </a:rPr>
              <a:t>?  Classe de </a:t>
            </a:r>
            <a:r>
              <a:rPr lang="fr-CH" sz="2200" dirty="0" smtClean="0">
                <a:latin typeface="Arno Pro Display" panose="02020502050506020403" pitchFamily="18" charset="0"/>
              </a:rPr>
              <a:t>3GCM1</a:t>
            </a: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r>
              <a:rPr lang="fr-CH" sz="2200" dirty="0">
                <a:latin typeface="Arno Pro Display" panose="02020502050506020403" pitchFamily="18" charset="0"/>
              </a:rPr>
              <a:t>	Où?  </a:t>
            </a:r>
            <a:r>
              <a:rPr lang="fr-CH" sz="2200" dirty="0" err="1" smtClean="0">
                <a:latin typeface="Arno Pro Display" panose="02020502050506020403" pitchFamily="18" charset="0"/>
              </a:rPr>
              <a:t>Parlementarium</a:t>
            </a:r>
            <a:r>
              <a:rPr lang="fr-CH" sz="2200" dirty="0" smtClean="0">
                <a:latin typeface="Arno Pro Display" panose="02020502050506020403" pitchFamily="18" charset="0"/>
              </a:rPr>
              <a:t> à Bruxelles</a:t>
            </a: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r>
              <a:rPr lang="fr-CH" sz="2200" dirty="0">
                <a:latin typeface="Arno Pro Display" panose="02020502050506020403" pitchFamily="18" charset="0"/>
              </a:rPr>
              <a:t>	Quoi? Participation au jeu de rôle </a:t>
            </a:r>
            <a:r>
              <a:rPr lang="fr-CH" sz="2200" dirty="0" smtClean="0">
                <a:latin typeface="Arno Pro Display" panose="02020502050506020403" pitchFamily="18" charset="0"/>
              </a:rPr>
              <a:t> </a:t>
            </a: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r>
              <a:rPr lang="fr-CH" sz="2200" dirty="0">
                <a:latin typeface="Arno Pro Display" panose="02020502050506020403" pitchFamily="18" charset="0"/>
              </a:rPr>
              <a:t>	</a:t>
            </a:r>
            <a:r>
              <a:rPr lang="fr-CH" sz="2200" dirty="0" smtClean="0">
                <a:latin typeface="Arno Pro Display" panose="02020502050506020403" pitchFamily="18" charset="0"/>
              </a:rPr>
              <a:t>L’objectif est de transposer ce jeu au LTL et de le faire en langue luxembourgeoise. Ce projet se fera sur une longue période. Nous aurons des compétences linguistique des «</a:t>
            </a:r>
            <a:r>
              <a:rPr lang="fr-CH" sz="2200" dirty="0" err="1" smtClean="0">
                <a:latin typeface="Arno Pro Display" panose="02020502050506020403" pitchFamily="18" charset="0"/>
              </a:rPr>
              <a:t>luxembourgophones</a:t>
            </a:r>
            <a:r>
              <a:rPr lang="fr-CH" sz="2200" dirty="0" smtClean="0">
                <a:latin typeface="Arno Pro Display" panose="02020502050506020403" pitchFamily="18" charset="0"/>
              </a:rPr>
              <a:t>», sociales et économiques des enseignants en économie et d’histoire.</a:t>
            </a:r>
          </a:p>
          <a:p>
            <a:pPr marL="0" indent="0">
              <a:buNone/>
            </a:pP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fr-CH" sz="2200" dirty="0" smtClean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fr-CH" sz="2200" dirty="0">
              <a:latin typeface="Arno Pro Display" panose="02020502050506020403" pitchFamily="18" charset="0"/>
            </a:endParaRPr>
          </a:p>
          <a:p>
            <a:pPr marL="0" indent="0">
              <a:buNone/>
            </a:pPr>
            <a:endParaRPr lang="en-US" sz="2200" dirty="0">
              <a:latin typeface="Arno Pro Display" panose="02020502050506020403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93812" y="2780928"/>
            <a:ext cx="1008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30" y="3799870"/>
            <a:ext cx="2247714" cy="2996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4" y="3799870"/>
            <a:ext cx="3995936" cy="29969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480" y="3803278"/>
            <a:ext cx="2293598" cy="30581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1" t="354" r="10068" b="-354"/>
          <a:stretch/>
        </p:blipFill>
        <p:spPr>
          <a:xfrm>
            <a:off x="8502911" y="3803278"/>
            <a:ext cx="3685914" cy="305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7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787940.potx" id="{F769AD3B-90E4-4F81-9CF2-8BD9F607FEC3}" vid="{18F656D2-BE2F-4155-8430-D393897A45F9}"/>
    </a:ext>
  </a:extLst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purl.org/dc/dcmitype/"/>
    <ds:schemaRef ds:uri="4873beb7-5857-4685-be1f-d57550cc96cc"/>
  </ds:schemaRefs>
</ds:datastoreItem>
</file>

<file path=customXml/itemProps3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bookstack presentation (widescreen)</Template>
  <TotalTime>234</TotalTime>
  <Words>188</Words>
  <Application>Microsoft Office PowerPoint</Application>
  <PresentationFormat>Custom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Arno Pro Display</vt:lpstr>
      <vt:lpstr>Century Gothic</vt:lpstr>
      <vt:lpstr>Books 16x9</vt:lpstr>
      <vt:lpstr>Ecole Ambassadrice Européenne :  Programme 2017-2018</vt:lpstr>
      <vt:lpstr>Un programme – des actions</vt:lpstr>
      <vt:lpstr>Octobre – Novembre 2017 </vt:lpstr>
      <vt:lpstr>27 Octobre 2017 (9h00-11h)</vt:lpstr>
      <vt:lpstr>5 Janvier 2017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Ecole Ambassadrice Européenne</dc:title>
  <dc:creator>Profile</dc:creator>
  <cp:lastModifiedBy>Profile</cp:lastModifiedBy>
  <cp:revision>31</cp:revision>
  <dcterms:created xsi:type="dcterms:W3CDTF">2017-02-07T09:47:45Z</dcterms:created>
  <dcterms:modified xsi:type="dcterms:W3CDTF">2018-01-08T10:23:33Z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